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School Type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DEA9-4E58-9B73-FFEEDF2E567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DEA9-4E58-9B73-FFEEDF2E567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DEA9-4E58-9B73-FFEEDF2E567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DEA9-4E58-9B73-FFEEDF2E5676}"/>
                </c:ext>
              </c:extLst>
            </c:dLbl>
            <c:dLbl>
              <c:idx val="1"/>
              <c:layout>
                <c:manualLayout>
                  <c:x val="-0.10868125495940914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759689922480622"/>
                      <c:h val="0.392035148937716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EA9-4E58-9B73-FFEEDF2E5676}"/>
                </c:ext>
              </c:extLst>
            </c:dLbl>
            <c:dLbl>
              <c:idx val="2"/>
              <c:layout>
                <c:manualLayout>
                  <c:x val="-8.3634865409265721E-2"/>
                  <c:y val="-3.068853025098600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EA9-4E58-9B73-FFEEDF2E5676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Alumni Leadership &amp; Mentoring</c:v>
                </c:pt>
                <c:pt idx="1">
                  <c:v>Fellowship Year in N. America &amp; Israel</c:v>
                </c:pt>
                <c:pt idx="2">
                  <c:v>Core Administration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0.21</c:v>
                </c:pt>
                <c:pt idx="1">
                  <c:v>0.53</c:v>
                </c:pt>
                <c:pt idx="2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EA9-4E58-9B73-FFEEDF2E5676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2E1C6-7B7C-4C1B-BB55-55E2AE13D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762525-EAE5-4AA2-ADBC-9AAF5095DE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2B8DA-B50C-4087-9816-5ED016474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F9B7-FDAD-4E4A-ABCD-2991107553B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E1127-6C8D-4716-AB31-208442D71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FF90D-11C5-4B25-8CCB-978143607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EF56C-97DA-4C07-8E5E-05D89282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4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0139A-AD20-4CCA-8AB6-A5189E795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F6BBC7-270E-4C1E-8C4E-21D8D4887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8DDAC-94C8-41E4-8DF1-43882D205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F9B7-FDAD-4E4A-ABCD-2991107553B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83693-FC64-44ED-B8C7-2505939E2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49490-C2C7-46B8-A874-EDF2899B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EF56C-97DA-4C07-8E5E-05D89282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26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5E0004-A874-4D90-AA47-837CF5DFF2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CB6B84-D73E-4C9E-BE97-CE18A91137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719A9-C15B-4CCF-ADC1-984815C16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F9B7-FDAD-4E4A-ABCD-2991107553B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55469-1E48-4080-831B-2A1A6322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9838A-96EB-4302-8CDE-104A12DF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EF56C-97DA-4C07-8E5E-05D89282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0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B6699-E680-4862-B6D3-7AB0C4E42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FD16B-5204-4286-89B7-A7128BFD3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7BBFA-0250-4183-B87C-EFC033C58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F9B7-FDAD-4E4A-ABCD-2991107553B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B0313-F4E6-4352-A304-7588E27C2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7B834-4F9A-48F3-BEF1-F47473F88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EF56C-97DA-4C07-8E5E-05D89282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1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08B11-5017-4BE8-8F70-F9E9558AD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1E561-338D-499E-A792-09769220A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B34EE-9EAB-47D7-8958-ED8B3E43A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F9B7-FDAD-4E4A-ABCD-2991107553B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F2EBC-E5BD-463A-9016-B8DF75196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F744E-5B70-4178-9DFF-E2ABF286D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EF56C-97DA-4C07-8E5E-05D89282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1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69313-AE16-4325-B888-973AAC288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B1F92-AE85-4D7A-9B03-328618AB08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8C9911-5ED7-4F20-BAA9-0586C92C7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87AAA4-48A5-4A01-BBE0-115A5197E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F9B7-FDAD-4E4A-ABCD-2991107553B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610A2-BDD7-4E0D-A297-8FCBBFE00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C5666B-B959-464A-A9B5-531C6AE68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EF56C-97DA-4C07-8E5E-05D89282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7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36001-8D18-4997-8468-42A7A69E5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1DF9C-CE26-4768-A0D9-A7D68051D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0C6B6-F284-4DBC-B100-46E79D149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60F211-BFD6-4E91-9070-55C5E6A072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B2771D-D41B-4242-8FDB-94993FD270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415D09-AC89-4626-B959-CF7BDB9A8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F9B7-FDAD-4E4A-ABCD-2991107553B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DA068C-18AA-434C-89DD-3FEFE29D5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788390-DF78-4E6A-BC3A-87CD81BD3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EF56C-97DA-4C07-8E5E-05D89282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3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2D736-047C-4466-9E7D-F6BAF0AA3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38747C-ED6A-4272-B1AB-CFC7BDACD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F9B7-FDAD-4E4A-ABCD-2991107553B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E773C-E32F-470C-B3F7-31CF97F2B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45D46D-05D6-413A-BB6B-640C81A28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EF56C-97DA-4C07-8E5E-05D89282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98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5E0049-BACF-47F1-A9AF-89CC500A2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F9B7-FDAD-4E4A-ABCD-2991107553B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64E9A6-E82B-4748-B5FC-861A8C046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AF8CE-6257-4AFB-B585-96D1D5113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EF56C-97DA-4C07-8E5E-05D89282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AF71C-A922-43BF-BB59-070209E5D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86AE4-CD0C-445C-8F5E-8AEAED2E7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018894-0635-42F6-97AF-66C94520D2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B06448-7B14-4AF3-B6A6-5AB6E3289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F9B7-FDAD-4E4A-ABCD-2991107553B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E420B3-94CD-4BF8-A631-929778970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3FA7C-F8E5-4663-A8E7-363D47813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EF56C-97DA-4C07-8E5E-05D89282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2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45CD9-CCAE-4BFC-89A5-5F078CD0E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EDB162-083F-42FE-8D6E-6A899CDD6B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24519E-0DEA-47A2-84CD-56B554E33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67889D-7AB4-4C6F-A87B-1CCEA827D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F9B7-FDAD-4E4A-ABCD-2991107553B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AAA664-6650-4B19-BB89-D1629DFE3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9696B-D0E4-43B0-AB40-FB8FE01F1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EF56C-97DA-4C07-8E5E-05D89282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46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64BAC5-9CE4-4EA5-9EAF-5C5675841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CC35AB-6FF7-4A63-8D54-F62F05F9C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093AB-28E3-4A68-961C-FF6448EF25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0F9B7-FDAD-4E4A-ABCD-2991107553B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AC8AC-D696-4280-AFA8-DDE7115DBE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E72B1-9292-4021-9341-DBA512C8CE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EF56C-97DA-4C07-8E5E-05D892827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2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76B52C8-0BB4-454B-90A3-5918B5C98D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0267543"/>
              </p:ext>
            </p:extLst>
          </p:nvPr>
        </p:nvGraphicFramePr>
        <p:xfrm>
          <a:off x="4592320" y="1264920"/>
          <a:ext cx="3429000" cy="258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837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</dc:creator>
  <cp:lastModifiedBy>stefa</cp:lastModifiedBy>
  <cp:revision>1</cp:revision>
  <dcterms:created xsi:type="dcterms:W3CDTF">2022-09-19T17:01:05Z</dcterms:created>
  <dcterms:modified xsi:type="dcterms:W3CDTF">2022-09-19T17:01:45Z</dcterms:modified>
</cp:coreProperties>
</file>